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4730-B478-41CA-802A-48B9751F5AEC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DBF9-ACF0-42AF-B9B6-85C08CDC0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21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4730-B478-41CA-802A-48B9751F5AEC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DBF9-ACF0-42AF-B9B6-85C08CDC0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43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4730-B478-41CA-802A-48B9751F5AEC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DBF9-ACF0-42AF-B9B6-85C08CDC0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97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4730-B478-41CA-802A-48B9751F5AEC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DBF9-ACF0-42AF-B9B6-85C08CDC0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74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4730-B478-41CA-802A-48B9751F5AEC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DBF9-ACF0-42AF-B9B6-85C08CDC0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8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4730-B478-41CA-802A-48B9751F5AEC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DBF9-ACF0-42AF-B9B6-85C08CDC0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77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4730-B478-41CA-802A-48B9751F5AEC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DBF9-ACF0-42AF-B9B6-85C08CDC0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77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4730-B478-41CA-802A-48B9751F5AEC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DBF9-ACF0-42AF-B9B6-85C08CDC0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34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4730-B478-41CA-802A-48B9751F5AEC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DBF9-ACF0-42AF-B9B6-85C08CDC0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5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4730-B478-41CA-802A-48B9751F5AEC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DBF9-ACF0-42AF-B9B6-85C08CDC0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09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4730-B478-41CA-802A-48B9751F5AEC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DBF9-ACF0-42AF-B9B6-85C08CDC0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22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B4730-B478-41CA-802A-48B9751F5AEC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2DBF9-ACF0-42AF-B9B6-85C08CDC0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5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4" r="15157"/>
          <a:stretch/>
        </p:blipFill>
        <p:spPr>
          <a:xfrm>
            <a:off x="297986" y="2055056"/>
            <a:ext cx="2373923" cy="2805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128" y="0"/>
            <a:ext cx="9331872" cy="69160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54" y="6356839"/>
            <a:ext cx="2331617" cy="2813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632" y="314884"/>
            <a:ext cx="2073059" cy="48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483578"/>
            <a:ext cx="10515600" cy="1690688"/>
          </a:xfrm>
        </p:spPr>
        <p:txBody>
          <a:bodyPr>
            <a:noAutofit/>
          </a:bodyPr>
          <a:lstStyle/>
          <a:p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</a:rPr>
              <a:t>HEATER CONDENS, как гоночный болид – является синонимом наивысшего качества, продвинутой технологии и быстроты действия. В устройстве использован высокопроизводительный вентилятор со встроенной трёхуровневой регуляцией оборотов, что вместе с высоким качеством водяного теплообменника предоставляет широкий, и в то же время оптимальный диапазон параметров.</a:t>
            </a:r>
            <a:r>
              <a:rPr lang="ru-RU" sz="1900" dirty="0" smtClean="0"/>
              <a:t/>
            </a:r>
            <a:br>
              <a:rPr lang="ru-RU" sz="1900" dirty="0" smtClean="0"/>
            </a:br>
            <a:endParaRPr lang="ru-RU" sz="1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900" y="2056578"/>
            <a:ext cx="10515600" cy="3484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•</a:t>
            </a:r>
            <a:r>
              <a:rPr lang="en-US" sz="1600" dirty="0" smtClean="0"/>
              <a:t> </a:t>
            </a:r>
            <a:r>
              <a:rPr lang="ru-RU" sz="1600" dirty="0" smtClean="0"/>
              <a:t>Главными </a:t>
            </a:r>
            <a:r>
              <a:rPr lang="ru-RU" sz="1600" dirty="0"/>
              <a:t>преимуществами HEATER CONDENS являются</a:t>
            </a:r>
            <a:r>
              <a:rPr lang="ru-RU" sz="1600" dirty="0" smtClean="0"/>
              <a:t>:</a:t>
            </a:r>
            <a:br>
              <a:rPr lang="ru-RU" sz="1600" dirty="0" smtClean="0"/>
            </a:br>
            <a:r>
              <a:rPr lang="ru-RU" sz="1600" dirty="0" smtClean="0"/>
              <a:t>•</a:t>
            </a:r>
            <a:r>
              <a:rPr lang="ru-RU" sz="1600" dirty="0"/>
              <a:t>    высокая температура воздушного потока при низкой температуре источника тепла;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•    максимально эффективное использование поверхности теплового </a:t>
            </a:r>
            <a:r>
              <a:rPr lang="ru-RU" sz="1600" dirty="0" err="1"/>
              <a:t>обменника</a:t>
            </a:r>
            <a:r>
              <a:rPr lang="ru-RU" sz="1600" dirty="0"/>
              <a:t> с новой "уплотненной" геометрией (увеличен размер ребер при меньшем расстоянии между ними);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•    оптимизированный </a:t>
            </a:r>
            <a:r>
              <a:rPr lang="ru-RU" sz="1600" dirty="0" smtClean="0"/>
              <a:t>воздушный </a:t>
            </a:r>
            <a:r>
              <a:rPr lang="ru-RU" sz="1600" dirty="0"/>
              <a:t>поток – высокая температура на любой скорости тепловентилятора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ru-RU" sz="2000" dirty="0" smtClean="0"/>
              <a:t>Мощные </a:t>
            </a:r>
            <a:r>
              <a:rPr lang="ru-RU" sz="2000" dirty="0"/>
              <a:t>параметры – </a:t>
            </a:r>
            <a:r>
              <a:rPr lang="ru-RU" sz="2000" dirty="0" smtClean="0"/>
              <a:t>расход воздуха до </a:t>
            </a:r>
            <a:r>
              <a:rPr lang="ru-RU" sz="2000" dirty="0"/>
              <a:t>3900м</a:t>
            </a:r>
            <a:r>
              <a:rPr lang="ru-RU" sz="2000" baseline="30000" dirty="0"/>
              <a:t>3</a:t>
            </a:r>
            <a:r>
              <a:rPr lang="ru-RU" sz="2000" dirty="0"/>
              <a:t>/ час, мощность нагрева от 5 до 70 кВт.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4171964"/>
            <a:ext cx="6606955" cy="21618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866289" y="5767754"/>
            <a:ext cx="3129349" cy="931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060075" y="5828037"/>
            <a:ext cx="2741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Видео презентация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04389" y="6194638"/>
            <a:ext cx="3151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https://youtu.be/0CADhFX41dc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0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293385"/>
              </p:ext>
            </p:extLst>
          </p:nvPr>
        </p:nvGraphicFramePr>
        <p:xfrm>
          <a:off x="263770" y="440676"/>
          <a:ext cx="4475284" cy="6332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5667198" imgH="8020037" progId="Acrobat.Document.DC">
                  <p:embed/>
                </p:oleObj>
              </mc:Choice>
              <mc:Fallback>
                <p:oleObj name="Acrobat Document" r:id="rId3" imgW="5667198" imgH="802003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770" y="440676"/>
                        <a:ext cx="4475284" cy="6332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413478" y="81169"/>
            <a:ext cx="1687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Новые модели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4831" y="1485900"/>
            <a:ext cx="6409281" cy="47189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2808" y="71344"/>
            <a:ext cx="2292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Предыдущие модел</a:t>
            </a:r>
            <a:r>
              <a:rPr lang="ru-RU" dirty="0"/>
              <a:t>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54831" y="645035"/>
            <a:ext cx="698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Helvetica Neue"/>
              </a:rPr>
              <a:t>Добавилась серия большей мощности CR Max с большим вентилятором с 450 мм (250Вт) на 550 мм (520Вт)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7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32" y="765735"/>
            <a:ext cx="5311284" cy="3519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947" y="765735"/>
            <a:ext cx="6367752" cy="35194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77440" y="4427438"/>
            <a:ext cx="1175816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Helvetica Neue"/>
              </a:rPr>
              <a:t>Предыдущая версия программируемого пульт управления INTELLIGENT</a:t>
            </a:r>
            <a:r>
              <a:rPr lang="ru-RU" b="0" i="0" dirty="0" smtClean="0">
                <a:solidFill>
                  <a:srgbClr val="BAC5CD"/>
                </a:solidFill>
                <a:effectLst/>
                <a:latin typeface="Helvetica Neue"/>
              </a:rPr>
              <a:t>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0709" y="284894"/>
            <a:ext cx="1175816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Helvetica Neue"/>
              </a:rPr>
              <a:t>Обновленный программируемый  пульт управления PANEL INTELLIGENT</a:t>
            </a:r>
            <a:r>
              <a:rPr lang="ru-RU" b="0" i="0" dirty="0" smtClean="0">
                <a:solidFill>
                  <a:srgbClr val="BAC5CD"/>
                </a:solidFill>
                <a:effectLst/>
                <a:latin typeface="Helvetica Neue"/>
              </a:rPr>
              <a:t>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684" y="4937492"/>
            <a:ext cx="1933716" cy="175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4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90</Words>
  <Application>Microsoft Office PowerPoint</Application>
  <PresentationFormat>Широкоэкранный</PresentationFormat>
  <Paragraphs>11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Helvetica Neue</vt:lpstr>
      <vt:lpstr>Тема Office</vt:lpstr>
      <vt:lpstr>Acrobat Document</vt:lpstr>
      <vt:lpstr>Презентация PowerPoint</vt:lpstr>
      <vt:lpstr>HEATER CONDENS, как гоночный болид – является синонимом наивысшего качества, продвинутой технологии и быстроты действия. В устройстве использован высокопроизводительный вентилятор со встроенной трёхуровневой регуляцией оборотов, что вместе с высоким качеством водяного теплообменника предоставляет широкий, и в то же время оптимальный диапазон параметров.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Nastya</dc:creator>
  <cp:lastModifiedBy>Nastya</cp:lastModifiedBy>
  <cp:revision>6</cp:revision>
  <dcterms:created xsi:type="dcterms:W3CDTF">2021-10-25T14:32:46Z</dcterms:created>
  <dcterms:modified xsi:type="dcterms:W3CDTF">2021-10-26T06:25:08Z</dcterms:modified>
</cp:coreProperties>
</file>